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2" r:id="rId12"/>
    <p:sldId id="2146847061" r:id="rId13"/>
    <p:sldId id="2146847055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2/21/2025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2/21/2025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2/21/2025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2/21/2025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andini/AICTExIBM_PROJECT.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Secure Data Hiding in Image Using Steganography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7529" y="4586365"/>
            <a:ext cx="798018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 Nandini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 : Nandini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&amp; Department : DAVIET , B.TECH (CSE)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300" b="1" dirty="0">
                <a:solidFill>
                  <a:schemeClr val="accent1"/>
                </a:solidFill>
                <a:latin typeface="Arial"/>
                <a:cs typeface="Arial"/>
              </a:rPr>
              <a:t>Future</a:t>
            </a:r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sz="4300" b="1" dirty="0">
                <a:solidFill>
                  <a:schemeClr val="accent1"/>
                </a:solidFill>
                <a:latin typeface="Arial"/>
                <a:cs typeface="Arial"/>
              </a:rPr>
              <a:t>scope</a:t>
            </a:r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(</a:t>
            </a:r>
            <a:r>
              <a:rPr lang="en-US" sz="4300" b="1" dirty="0">
                <a:solidFill>
                  <a:schemeClr val="accent1"/>
                </a:solidFill>
                <a:latin typeface="Arial"/>
                <a:cs typeface="Arial"/>
              </a:rPr>
              <a:t>optional</a:t>
            </a:r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46B29E-13D5-904A-2096-D8AF5DCB9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382" y="2031107"/>
            <a:ext cx="10440543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Enhanced Security: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Multi-layer encryption techniques.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Audio/Video Steganography: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Expanding beyond images.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Cloud-Based Integration: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Secure remote storage and retrieval.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Encoding: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Faster processing for instant secure messaging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D5E83D4-7E42-15AB-E987-15FD3A65B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E0773DA-B604-1D49-BC10-EF04F82E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</a:t>
            </a:r>
            <a:endParaRPr lang="en-US" sz="36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EE4A9C-3F57-7DA7-91FD-715C3FB4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03" y="1237632"/>
            <a:ext cx="11029615" cy="46733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need for secure communication has increased due to rising cyber threats.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Traditional encryption methods are often detectable, leading to unwanted scrutiny.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There is a lack of user-friendly tools that combine encryption with steganography.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solution is required that can hide sensitive data in images while ensuring security and ease of access.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71" y="1087378"/>
            <a:ext cx="11613485" cy="5563973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Programming Language: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Platform: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Windows 11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Libraries Used: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OpenCV (Image Processing)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NumPy (Data Manipulation)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Cryptography (Fernet Encryption)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(Graphical User Interface)</a:t>
            </a: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FFAF3C-BA60-9181-132C-C36C403AA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Double-layer Security: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AES-based encryption before embedding.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User-Friendly GUI: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Intuitive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-based application.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Minimal Image Distortion: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Uses least significant bit (LSB) technique for seamless hiding.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Cross-Platform Compatibility: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Can run on Windows, Linux, and macOS.</a:t>
            </a: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9E23-F86A-AFA9-FE9C-7F5A518E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Cybersecurity Professionals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Secure confidential data within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Journalists &amp; Activists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Covert communication to bypass censorship.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Forensic Investigators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Embed metadata in images for secure storage.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Individuals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Private messaging without attracting attention.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CFAABD-482C-AB53-78E1-6F8F85427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012" y="1664434"/>
            <a:ext cx="3531271" cy="33226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43C43C-B889-9D30-C6FB-1D7870126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272" y="1452345"/>
            <a:ext cx="4279730" cy="395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616751-10C5-FE13-A696-20471B16E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79" y="5193566"/>
            <a:ext cx="2497934" cy="14329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C92153-D3FC-1221-2D32-376678441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590" y="5317196"/>
            <a:ext cx="2282360" cy="13092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83DB52-9F8B-5B6D-805F-417DFFC7847A}"/>
              </a:ext>
            </a:extLst>
          </p:cNvPr>
          <p:cNvSpPr txBox="1"/>
          <p:nvPr/>
        </p:nvSpPr>
        <p:spPr>
          <a:xfrm>
            <a:off x="581192" y="1295102"/>
            <a:ext cx="2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Encryption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97759-47AD-7527-3A45-DFFBB19EA2B3}"/>
              </a:ext>
            </a:extLst>
          </p:cNvPr>
          <p:cNvSpPr txBox="1"/>
          <p:nvPr/>
        </p:nvSpPr>
        <p:spPr>
          <a:xfrm>
            <a:off x="4597933" y="1110436"/>
            <a:ext cx="2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Decryption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DCCD45-D4B9-C636-3E4F-12C5611008AF}"/>
              </a:ext>
            </a:extLst>
          </p:cNvPr>
          <p:cNvSpPr txBox="1"/>
          <p:nvPr/>
        </p:nvSpPr>
        <p:spPr>
          <a:xfrm>
            <a:off x="1257275" y="6552695"/>
            <a:ext cx="20619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Real Image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EE030B-A93A-A465-32A9-930F3B0DB316}"/>
              </a:ext>
            </a:extLst>
          </p:cNvPr>
          <p:cNvSpPr txBox="1"/>
          <p:nvPr/>
        </p:nvSpPr>
        <p:spPr>
          <a:xfrm>
            <a:off x="5742886" y="6573653"/>
            <a:ext cx="2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Stegano Image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D00076D-A539-C101-86BC-D42692E9116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208" t="13843" r="28778" b="20045"/>
          <a:stretch/>
        </p:blipFill>
        <p:spPr>
          <a:xfrm>
            <a:off x="8768678" y="866884"/>
            <a:ext cx="2459787" cy="20614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CB0CF1-220A-C9E1-1CB5-147485A29CE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49" t="4253" r="31466" b="41361"/>
          <a:stretch/>
        </p:blipFill>
        <p:spPr>
          <a:xfrm>
            <a:off x="10267884" y="2292638"/>
            <a:ext cx="1782885" cy="12714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A46832-486E-8F85-FEBD-01AF37D13A9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800" t="7364" r="6849" b="9872"/>
          <a:stretch/>
        </p:blipFill>
        <p:spPr>
          <a:xfrm>
            <a:off x="8435766" y="3929644"/>
            <a:ext cx="2823922" cy="17265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F9409D-9D8E-64F5-E7F2-C2C9FC1DD1C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9682" t="10972" r="5930" b="14854"/>
          <a:stretch/>
        </p:blipFill>
        <p:spPr>
          <a:xfrm>
            <a:off x="9898310" y="4830145"/>
            <a:ext cx="1997429" cy="11221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E61D729-A0F1-1FE9-F00E-BA4DB8A7048C}"/>
              </a:ext>
            </a:extLst>
          </p:cNvPr>
          <p:cNvSpPr txBox="1"/>
          <p:nvPr/>
        </p:nvSpPr>
        <p:spPr>
          <a:xfrm>
            <a:off x="9823025" y="543719"/>
            <a:ext cx="20619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GUI Interface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4547-DF1B-77BB-E545-9344EDB9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project successfully demonstrates the use of image steganography for secure communication. By integrating cryptographic techniques with LSB-based image steganography, the system provides a robust mechanism for covert messaging. The developed tool ensures both confidentiality and ease of use.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hlinkClick r:id="rId2"/>
              </a:rPr>
              <a:t>https://github.com/Naandini/AICTExIBM_PROJECT.git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1115</TotalTime>
  <Words>335</Words>
  <Application>Microsoft Office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Franklin Gothic Book</vt:lpstr>
      <vt:lpstr>Franklin Gothic Demi</vt:lpstr>
      <vt:lpstr>Wingdings 2</vt:lpstr>
      <vt:lpstr>DividendVTI</vt:lpstr>
      <vt:lpstr>Secure Data Hiding in Image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Charu Bhalla</cp:lastModifiedBy>
  <cp:revision>28</cp:revision>
  <dcterms:created xsi:type="dcterms:W3CDTF">2021-05-26T16:50:10Z</dcterms:created>
  <dcterms:modified xsi:type="dcterms:W3CDTF">2025-02-21T06:10:04Z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